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7" r:id="rId2"/>
    <p:sldId id="258" r:id="rId3"/>
    <p:sldId id="274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6" r:id="rId19"/>
    <p:sldId id="277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3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75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65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2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65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11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84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82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05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10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4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6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city, resort&#10;&#10;Description generated with very high confidence">
            <a:extLst>
              <a:ext uri="{FF2B5EF4-FFF2-40B4-BE49-F238E27FC236}">
                <a16:creationId xmlns:a16="http://schemas.microsoft.com/office/drawing/2014/main" id="{2CB62BB1-00F5-4582-AA14-18220EAE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594"/>
            <a:ext cx="12192000" cy="6197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4A6E5-FE88-4339-80C2-1B0DD3C66C94}"/>
              </a:ext>
            </a:extLst>
          </p:cNvPr>
          <p:cNvSpPr/>
          <p:nvPr/>
        </p:nvSpPr>
        <p:spPr>
          <a:xfrm>
            <a:off x="0" y="-1"/>
            <a:ext cx="12192000" cy="871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4DB36-2160-41F5-BFCF-74F3570989C4}"/>
              </a:ext>
            </a:extLst>
          </p:cNvPr>
          <p:cNvSpPr/>
          <p:nvPr/>
        </p:nvSpPr>
        <p:spPr>
          <a:xfrm>
            <a:off x="1840746" y="1374513"/>
            <a:ext cx="8319247" cy="77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 1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6611D-67C7-4654-A866-D527587C7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64047"/>
              </p:ext>
            </p:extLst>
          </p:nvPr>
        </p:nvGraphicFramePr>
        <p:xfrm>
          <a:off x="2997192" y="2145478"/>
          <a:ext cx="600635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6353">
                  <a:extLst>
                    <a:ext uri="{9D8B030D-6E8A-4147-A177-3AD203B41FA5}">
                      <a16:colId xmlns:a16="http://schemas.microsoft.com/office/drawing/2014/main" val="2252697225"/>
                    </a:ext>
                  </a:extLst>
                </a:gridCol>
              </a:tblGrid>
              <a:tr h="2484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5196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F5132B-0251-4923-9EEA-EB3BE09C6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34578"/>
              </p:ext>
            </p:extLst>
          </p:nvPr>
        </p:nvGraphicFramePr>
        <p:xfrm>
          <a:off x="2031993" y="1074322"/>
          <a:ext cx="8128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20263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 ÁN 2 – SEE516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722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F269E2B-7318-454D-A549-4176D310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00" y="-19905"/>
            <a:ext cx="896721" cy="910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8434E9-A11F-4706-A911-B2E60F4F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75" y="-39808"/>
            <a:ext cx="1290924" cy="910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3D2C1-22F5-443D-ABFD-15A449D85718}"/>
              </a:ext>
            </a:extLst>
          </p:cNvPr>
          <p:cNvSpPr/>
          <p:nvPr/>
        </p:nvSpPr>
        <p:spPr>
          <a:xfrm>
            <a:off x="2722023" y="0"/>
            <a:ext cx="9469977" cy="8711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E2713-8EC2-4894-B105-061CE052F0FE}"/>
              </a:ext>
            </a:extLst>
          </p:cNvPr>
          <p:cNvSpPr/>
          <p:nvPr/>
        </p:nvSpPr>
        <p:spPr>
          <a:xfrm>
            <a:off x="0" y="0"/>
            <a:ext cx="259975" cy="8711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6A2F-6166-4AEA-8F1E-8FA1717BF6D4}"/>
              </a:ext>
            </a:extLst>
          </p:cNvPr>
          <p:cNvSpPr/>
          <p:nvPr/>
        </p:nvSpPr>
        <p:spPr>
          <a:xfrm>
            <a:off x="259976" y="0"/>
            <a:ext cx="2462048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5394CB-8263-4C17-9CB2-377A236AFF43}"/>
              </a:ext>
            </a:extLst>
          </p:cNvPr>
          <p:cNvSpPr/>
          <p:nvPr/>
        </p:nvSpPr>
        <p:spPr>
          <a:xfrm>
            <a:off x="259974" y="825427"/>
            <a:ext cx="2462048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4859A9-6B72-435E-AECD-57F182108C86}"/>
              </a:ext>
            </a:extLst>
          </p:cNvPr>
          <p:cNvSpPr/>
          <p:nvPr/>
        </p:nvSpPr>
        <p:spPr>
          <a:xfrm>
            <a:off x="0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8AE14-D481-443F-8A2D-6B5B4AE79BCA}"/>
              </a:ext>
            </a:extLst>
          </p:cNvPr>
          <p:cNvSpPr txBox="1"/>
          <p:nvPr/>
        </p:nvSpPr>
        <p:spPr>
          <a:xfrm>
            <a:off x="644731" y="539323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C9414-9893-4442-87A0-2A7FBD28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5" y="1561266"/>
            <a:ext cx="5065542" cy="3650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64B07-537C-40D7-8029-6DF665C81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2" y="1561266"/>
            <a:ext cx="5578323" cy="3650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1D5DE-9B5F-490C-85B0-D9412579A7F9}"/>
              </a:ext>
            </a:extLst>
          </p:cNvPr>
          <p:cNvSpPr txBox="1"/>
          <p:nvPr/>
        </p:nvSpPr>
        <p:spPr>
          <a:xfrm>
            <a:off x="7266102" y="5434987"/>
            <a:ext cx="4039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56AC9-0036-44B5-83EC-EEA10482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145803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E8626D-29DD-470C-B302-50AAA33E716B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ttps://f8-zpcloud.zdn.vn/8107693836803813604/9a18563766f9a0a7f9e8.jpg">
            <a:extLst>
              <a:ext uri="{FF2B5EF4-FFF2-40B4-BE49-F238E27FC236}">
                <a16:creationId xmlns:a16="http://schemas.microsoft.com/office/drawing/2014/main" id="{48799968-7CF4-459C-AA58-0952EF51C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8" y="1156447"/>
            <a:ext cx="8157883" cy="382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AC53D-8946-4943-AE98-D461DF2BD708}"/>
              </a:ext>
            </a:extLst>
          </p:cNvPr>
          <p:cNvSpPr txBox="1"/>
          <p:nvPr/>
        </p:nvSpPr>
        <p:spPr>
          <a:xfrm>
            <a:off x="4825459" y="5298141"/>
            <a:ext cx="2541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A0A64-5BF9-4477-922A-C8BA7A87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421094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96BA83-26A7-4301-8744-C210CCF9745D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ttps://f8-zpcloud.zdn.vn/3979722660633956982/b577812ac8e50ebb57f4.jpg">
            <a:extLst>
              <a:ext uri="{FF2B5EF4-FFF2-40B4-BE49-F238E27FC236}">
                <a16:creationId xmlns:a16="http://schemas.microsoft.com/office/drawing/2014/main" id="{80957703-B6A3-47B7-8B71-640DB28E89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18" y="1374900"/>
            <a:ext cx="5942330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0D0FC-A302-4D27-840D-D5BF7DC0ACBC}"/>
              </a:ext>
            </a:extLst>
          </p:cNvPr>
          <p:cNvSpPr txBox="1"/>
          <p:nvPr/>
        </p:nvSpPr>
        <p:spPr>
          <a:xfrm>
            <a:off x="5018925" y="5082990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78FFB-ACAB-43AC-873F-51AACDFF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120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910A7C-7B8F-4AB1-9BBD-BEF1F4F73E60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133D7-6104-4E7D-AAD2-26B02889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5" y="1154786"/>
            <a:ext cx="5858485" cy="1450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69A1A-ED64-42CD-B587-12F9A523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46" y="1452026"/>
            <a:ext cx="5362839" cy="1147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34766-E371-4D51-961A-EEA98B88B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013" y="2917222"/>
            <a:ext cx="6398472" cy="265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76B5A-889B-4C98-9427-199334ED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0" y="3155648"/>
            <a:ext cx="5153038" cy="2181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EB37A-A035-4634-A29B-8FAF5B405E05}"/>
              </a:ext>
            </a:extLst>
          </p:cNvPr>
          <p:cNvSpPr txBox="1"/>
          <p:nvPr/>
        </p:nvSpPr>
        <p:spPr>
          <a:xfrm>
            <a:off x="6955301" y="95473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1BEDC-9FB1-4047-B58F-0EE687499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908576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58E307-C0C7-47C5-B0E6-B53F6062BDFE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1715E-7569-45DF-8301-C4C5BF0E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5" y="959582"/>
            <a:ext cx="5907729" cy="1882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81394-AF57-475C-A89C-D2F3ABAF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6" y="3497713"/>
            <a:ext cx="5804929" cy="204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DA9DF-3667-495D-8B9B-6C04285E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89" y="2322039"/>
            <a:ext cx="5870599" cy="29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EBD7C-BAFD-4F66-A915-08C8375F233E}"/>
              </a:ext>
            </a:extLst>
          </p:cNvPr>
          <p:cNvSpPr txBox="1"/>
          <p:nvPr/>
        </p:nvSpPr>
        <p:spPr>
          <a:xfrm>
            <a:off x="7179419" y="1180599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452F0A-069D-4B85-9D54-DB3832F5F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255861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7B8CE7-8F7C-4601-832E-415EFB215CA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2C712-30C3-453D-8AE9-5C4C8E01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0" y="1038103"/>
            <a:ext cx="5984274" cy="2390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E930-FB2B-4376-A50A-7EBF10EB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9" y="3916174"/>
            <a:ext cx="5984275" cy="1871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25DB6-8939-4429-B915-3FD1CC96C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6" y="3083064"/>
            <a:ext cx="5647765" cy="1727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8DEF7-6BDA-432A-A1B7-043180AD7015}"/>
              </a:ext>
            </a:extLst>
          </p:cNvPr>
          <p:cNvSpPr txBox="1"/>
          <p:nvPr/>
        </p:nvSpPr>
        <p:spPr>
          <a:xfrm>
            <a:off x="7502148" y="183344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06A26-1160-4AD2-9CB3-1D115740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349878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14DFB7-466E-478B-8D99-31096FAEAEA2}"/>
              </a:ext>
            </a:extLst>
          </p:cNvPr>
          <p:cNvSpPr/>
          <p:nvPr/>
        </p:nvSpPr>
        <p:spPr>
          <a:xfrm>
            <a:off x="1" y="-35859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135FA-F44E-4F62-9DDE-2CA2510D9F07}"/>
              </a:ext>
            </a:extLst>
          </p:cNvPr>
          <p:cNvSpPr txBox="1"/>
          <p:nvPr/>
        </p:nvSpPr>
        <p:spPr>
          <a:xfrm>
            <a:off x="4334941" y="842682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C7AE3-A74F-467B-BBA2-D76225D1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25067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51A081-B915-4CCC-AA7E-21F77BAE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65" y="1523999"/>
            <a:ext cx="7787070" cy="4078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2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BB0C8-C8E8-44AA-938B-24EFEFA9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1333359"/>
            <a:ext cx="8480612" cy="4427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7A6A5A-797B-4419-963F-A7761CBC4DEA}"/>
              </a:ext>
            </a:extLst>
          </p:cNvPr>
          <p:cNvSpPr/>
          <p:nvPr/>
        </p:nvSpPr>
        <p:spPr>
          <a:xfrm>
            <a:off x="1" y="-71718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796BC1-8A81-4843-8486-6BF64204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25067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A1F62D-5644-45C7-9A2A-DD29ACA93932}"/>
              </a:ext>
            </a:extLst>
          </p:cNvPr>
          <p:cNvSpPr txBox="1"/>
          <p:nvPr/>
        </p:nvSpPr>
        <p:spPr>
          <a:xfrm>
            <a:off x="4175442" y="717208"/>
            <a:ext cx="38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6342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A956D3-F62A-4BF7-8E64-D79883CD2B52}"/>
              </a:ext>
            </a:extLst>
          </p:cNvPr>
          <p:cNvSpPr/>
          <p:nvPr/>
        </p:nvSpPr>
        <p:spPr>
          <a:xfrm>
            <a:off x="1" y="-71718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E5087-ABBB-40D7-93B2-74D7E71B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25067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D47B7-6A48-4D00-AB6D-E9FA691F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0" y="1301983"/>
            <a:ext cx="8722659" cy="4584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D1C81-E3FD-4AD7-8579-2A77E3CB8FBA}"/>
              </a:ext>
            </a:extLst>
          </p:cNvPr>
          <p:cNvSpPr txBox="1"/>
          <p:nvPr/>
        </p:nvSpPr>
        <p:spPr>
          <a:xfrm>
            <a:off x="4403067" y="717208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8446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D1AA3A-67BD-4B40-857D-7C746CB51F44}"/>
              </a:ext>
            </a:extLst>
          </p:cNvPr>
          <p:cNvSpPr/>
          <p:nvPr/>
        </p:nvSpPr>
        <p:spPr>
          <a:xfrm>
            <a:off x="1" y="-71718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7AFD7-E032-451B-B8B3-F4AD472B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25067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8BD02-4D6A-4D07-8431-F00E0D07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26" y="1412635"/>
            <a:ext cx="8692745" cy="4572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DD198-48BE-4669-BC7B-3DCC925D3A0A}"/>
              </a:ext>
            </a:extLst>
          </p:cNvPr>
          <p:cNvSpPr txBox="1"/>
          <p:nvPr/>
        </p:nvSpPr>
        <p:spPr>
          <a:xfrm>
            <a:off x="4391045" y="733555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6141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B21729-1C45-4C9A-8E2B-320E0E8CD6C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27013-FECB-4C8C-A1A3-4CD47EEEC2A6}"/>
              </a:ext>
            </a:extLst>
          </p:cNvPr>
          <p:cNvSpPr/>
          <p:nvPr/>
        </p:nvSpPr>
        <p:spPr>
          <a:xfrm>
            <a:off x="4447952" y="740824"/>
            <a:ext cx="3296095" cy="504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Khoa</a:t>
            </a:r>
            <a:endParaRPr lang="en-US" sz="20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26B0D-0E7F-4406-94A0-B79A69C8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76" name="Picture 4" descr="Có thể là hình ảnh về 3 người, mọi người đang đứng và trong nhà">
            <a:extLst>
              <a:ext uri="{FF2B5EF4-FFF2-40B4-BE49-F238E27FC236}">
                <a16:creationId xmlns:a16="http://schemas.microsoft.com/office/drawing/2014/main" id="{91635093-341C-4C3F-B241-4582ECC42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3" y="3336106"/>
            <a:ext cx="4428563" cy="236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ó thể là hình ảnh về 1 người, đang đứng và trong nhà">
            <a:extLst>
              <a:ext uri="{FF2B5EF4-FFF2-40B4-BE49-F238E27FC236}">
                <a16:creationId xmlns:a16="http://schemas.microsoft.com/office/drawing/2014/main" id="{B04FAE13-C127-4B94-B546-3E71780F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378" y="1619364"/>
            <a:ext cx="5818093" cy="3877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ó thể là hình ảnh về một hoặc nhiều người, mọi người đang đứng, tượng đài và ngoài trời">
            <a:extLst>
              <a:ext uri="{FF2B5EF4-FFF2-40B4-BE49-F238E27FC236}">
                <a16:creationId xmlns:a16="http://schemas.microsoft.com/office/drawing/2014/main" id="{4347C87C-4BCD-4F4F-98F6-EE9BF57A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0" y="283623"/>
            <a:ext cx="3793241" cy="2528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651605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B7E1DF-F283-4654-AC14-ED69CD4FBEFE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649BB-1929-4E24-9D29-632F26D75871}"/>
              </a:ext>
            </a:extLst>
          </p:cNvPr>
          <p:cNvSpPr txBox="1"/>
          <p:nvPr/>
        </p:nvSpPr>
        <p:spPr>
          <a:xfrm>
            <a:off x="303670" y="107721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9D766-5598-4C17-8802-3E3824A48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3329" y="1685364"/>
            <a:ext cx="9314330" cy="4336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5CF2-498C-4196-AE61-78733FDD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27F733-1512-423E-9CBE-1A11F2379D78}"/>
              </a:ext>
            </a:extLst>
          </p:cNvPr>
          <p:cNvSpPr/>
          <p:nvPr/>
        </p:nvSpPr>
        <p:spPr>
          <a:xfrm>
            <a:off x="3092603" y="1079357"/>
            <a:ext cx="5044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https://github.com/Ginnnnn227/DoAn2</a:t>
            </a:r>
          </a:p>
        </p:txBody>
      </p:sp>
    </p:spTree>
    <p:extLst>
      <p:ext uri="{BB962C8B-B14F-4D97-AF65-F5344CB8AC3E}">
        <p14:creationId xmlns:p14="http://schemas.microsoft.com/office/powerpoint/2010/main" val="376926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188D6A-227A-4DB4-959F-81F8E44157C5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F3A9C-4CE8-4F9C-ADFA-FA40E53F74C4}"/>
              </a:ext>
            </a:extLst>
          </p:cNvPr>
          <p:cNvSpPr/>
          <p:nvPr/>
        </p:nvSpPr>
        <p:spPr>
          <a:xfrm>
            <a:off x="0" y="842682"/>
            <a:ext cx="12192000" cy="528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ảm ơn trong tiếng Anh: Tổng hợp các mẫu câu trong mọi tình huống">
            <a:extLst>
              <a:ext uri="{FF2B5EF4-FFF2-40B4-BE49-F238E27FC236}">
                <a16:creationId xmlns:a16="http://schemas.microsoft.com/office/drawing/2014/main" id="{407DB2DB-E83C-4CED-AC14-86F630C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42682"/>
            <a:ext cx="12191999" cy="5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C6A73-238D-49CE-82B5-29C12AE3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94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81B08-1B70-46E9-81DD-6CB8453E2E6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2791A-1B47-4C74-991A-A066DD65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6B4C6A-CEC7-4FA5-B0DC-A470C0ED7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790"/>
              </p:ext>
            </p:extLst>
          </p:nvPr>
        </p:nvGraphicFramePr>
        <p:xfrm>
          <a:off x="1897529" y="2687319"/>
          <a:ext cx="8295342" cy="260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7671">
                  <a:extLst>
                    <a:ext uri="{9D8B030D-6E8A-4147-A177-3AD203B41FA5}">
                      <a16:colId xmlns:a16="http://schemas.microsoft.com/office/drawing/2014/main" val="247367426"/>
                    </a:ext>
                  </a:extLst>
                </a:gridCol>
                <a:gridCol w="4147671">
                  <a:extLst>
                    <a:ext uri="{9D8B030D-6E8A-4147-A177-3AD203B41FA5}">
                      <a16:colId xmlns:a16="http://schemas.microsoft.com/office/drawing/2014/main" val="2698066977"/>
                    </a:ext>
                  </a:extLst>
                </a:gridCol>
              </a:tblGrid>
              <a:tr h="629622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10980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87657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18379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Lê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789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5191B1-C8E7-4380-BFDE-FB1B551B7E5F}"/>
              </a:ext>
            </a:extLst>
          </p:cNvPr>
          <p:cNvSpPr txBox="1"/>
          <p:nvPr/>
        </p:nvSpPr>
        <p:spPr>
          <a:xfrm>
            <a:off x="119712" y="861609"/>
            <a:ext cx="5102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173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217C88-D4DD-458F-82D1-57F8F0B8B8FC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AD0E9-17B7-47CE-9536-5D3B44438F34}"/>
              </a:ext>
            </a:extLst>
          </p:cNvPr>
          <p:cNvSpPr txBox="1"/>
          <p:nvPr/>
        </p:nvSpPr>
        <p:spPr>
          <a:xfrm>
            <a:off x="0" y="0"/>
            <a:ext cx="2740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vi-V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5ECC9-EFC5-47DB-8624-9D06E3FDF881}"/>
              </a:ext>
            </a:extLst>
          </p:cNvPr>
          <p:cNvSpPr txBox="1"/>
          <p:nvPr/>
        </p:nvSpPr>
        <p:spPr>
          <a:xfrm>
            <a:off x="4026042" y="1109726"/>
            <a:ext cx="3744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187CC-86CC-4F9E-80A6-90B1BF53EED0}"/>
              </a:ext>
            </a:extLst>
          </p:cNvPr>
          <p:cNvSpPr/>
          <p:nvPr/>
        </p:nvSpPr>
        <p:spPr>
          <a:xfrm>
            <a:off x="1407459" y="2434991"/>
            <a:ext cx="9377082" cy="225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1940" algn="just">
              <a:lnSpc>
                <a:spcPct val="107000"/>
              </a:lnSpc>
              <a:spcBef>
                <a:spcPts val="150"/>
              </a:spcBef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81940" algn="just">
              <a:lnSpc>
                <a:spcPct val="107000"/>
              </a:lnSpc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528409-E8E9-4AFE-B669-47D36747F5B1}"/>
              </a:ext>
            </a:extLst>
          </p:cNvPr>
          <p:cNvSpPr/>
          <p:nvPr/>
        </p:nvSpPr>
        <p:spPr>
          <a:xfrm>
            <a:off x="1237129" y="2214282"/>
            <a:ext cx="9780495" cy="268044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C3901B-03E0-4B05-8402-5D87CCED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48400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A88D-6AEA-42FF-BB62-E97520112F08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49AA-B435-43B4-92A7-20FEB27C148C}"/>
              </a:ext>
            </a:extLst>
          </p:cNvPr>
          <p:cNvSpPr txBox="1"/>
          <p:nvPr/>
        </p:nvSpPr>
        <p:spPr>
          <a:xfrm>
            <a:off x="0" y="0"/>
            <a:ext cx="2740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vi-V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9F2F-1340-4664-BB6E-780032D9AAA3}"/>
              </a:ext>
            </a:extLst>
          </p:cNvPr>
          <p:cNvSpPr txBox="1"/>
          <p:nvPr/>
        </p:nvSpPr>
        <p:spPr>
          <a:xfrm>
            <a:off x="4026042" y="1109726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33C25-56C2-4C30-99F7-CE4EE707A5A0}"/>
              </a:ext>
            </a:extLst>
          </p:cNvPr>
          <p:cNvSpPr/>
          <p:nvPr/>
        </p:nvSpPr>
        <p:spPr>
          <a:xfrm>
            <a:off x="2236695" y="2084656"/>
            <a:ext cx="8157882" cy="354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khen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kỉ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F339B5-40BB-4E22-B325-5184074D9C33}"/>
              </a:ext>
            </a:extLst>
          </p:cNvPr>
          <p:cNvSpPr/>
          <p:nvPr/>
        </p:nvSpPr>
        <p:spPr>
          <a:xfrm>
            <a:off x="1999130" y="1817612"/>
            <a:ext cx="8633012" cy="408787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32D59-FD72-453F-A73D-420EE11C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65899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6F2DFD-6E37-4545-BEEF-EAC8169435AC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BC580-608B-4F8D-886C-EF9CB9604207}"/>
              </a:ext>
            </a:extLst>
          </p:cNvPr>
          <p:cNvSpPr txBox="1"/>
          <p:nvPr/>
        </p:nvSpPr>
        <p:spPr>
          <a:xfrm>
            <a:off x="3772287" y="984220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AE2CA-572A-47A9-AE64-B0E6BB4D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D75938-0683-4784-B128-40140DF3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60" y="1772089"/>
            <a:ext cx="9569279" cy="414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43026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71E5D-9DBE-43FC-9DA3-E5E2A6FA708F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C9618-F15B-435A-83A3-531FB0C7561E}"/>
              </a:ext>
            </a:extLst>
          </p:cNvPr>
          <p:cNvSpPr txBox="1"/>
          <p:nvPr/>
        </p:nvSpPr>
        <p:spPr>
          <a:xfrm>
            <a:off x="4107314" y="781571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D05ECDF-6DAF-4462-8EAB-63259290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37472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82872-A8E9-48B4-925F-FC6B40793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18" y="1555653"/>
            <a:ext cx="7933764" cy="438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7F1B-41DC-425B-9431-9C709BEB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4902778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E2F15C-C8A8-4F1B-9D16-833A1EEBA4B3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19981-9364-4ED9-9B5C-4B7D6BD7C1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98" y="954656"/>
            <a:ext cx="8213203" cy="4554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6F634-8211-4D8B-ADA9-A7790BF4E3F8}"/>
              </a:ext>
            </a:extLst>
          </p:cNvPr>
          <p:cNvSpPr txBox="1"/>
          <p:nvPr/>
        </p:nvSpPr>
        <p:spPr>
          <a:xfrm>
            <a:off x="5012208" y="5508895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Gant</a:t>
            </a:r>
            <a:endParaRPr lang="vi-V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527FC-FD64-4A64-9D54-F2193FE2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04262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F5DD5F-795A-464F-8A76-798CA46BF3AB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BBED9-DCD4-4409-85CE-1D33DAFA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5" y="1767927"/>
            <a:ext cx="5037175" cy="3177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B0C7D-4064-4E30-ACF8-026A94974D6C}"/>
              </a:ext>
            </a:extLst>
          </p:cNvPr>
          <p:cNvSpPr txBox="1"/>
          <p:nvPr/>
        </p:nvSpPr>
        <p:spPr>
          <a:xfrm>
            <a:off x="1635401" y="5375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508B3-BE25-424B-A0AC-0C78BDDB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119" y="1767927"/>
            <a:ext cx="5372566" cy="3177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0E8EF-44C9-4530-9F8C-7512AFC2210F}"/>
              </a:ext>
            </a:extLst>
          </p:cNvPr>
          <p:cNvSpPr txBox="1"/>
          <p:nvPr/>
        </p:nvSpPr>
        <p:spPr>
          <a:xfrm>
            <a:off x="7481254" y="5375828"/>
            <a:ext cx="3411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A6E42-D5A8-4594-9508-0FD9265E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359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228</TotalTime>
  <Words>520</Words>
  <Application>Microsoft Office PowerPoint</Application>
  <PresentationFormat>Widescreen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 HUYNH</dc:creator>
  <cp:lastModifiedBy>AN HUYNH</cp:lastModifiedBy>
  <cp:revision>24</cp:revision>
  <dcterms:created xsi:type="dcterms:W3CDTF">2022-12-06T08:20:01Z</dcterms:created>
  <dcterms:modified xsi:type="dcterms:W3CDTF">2022-12-07T08:17:26Z</dcterms:modified>
</cp:coreProperties>
</file>